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10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72" y="345351"/>
            <a:ext cx="9561512" cy="6325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344488" y="15633"/>
            <a:ext cx="1646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Приложение 5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4099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404664"/>
            <a:ext cx="9337744" cy="6192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3224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Лист A4 (210x297 мм)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4</cp:revision>
  <dcterms:created xsi:type="dcterms:W3CDTF">2014-02-10T18:00:14Z</dcterms:created>
  <dcterms:modified xsi:type="dcterms:W3CDTF">2014-02-10T18:34:22Z</dcterms:modified>
</cp:coreProperties>
</file>